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130" y="-7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2/22/2012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2/22/2012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22 </a:t>
            </a:r>
            <a:r>
              <a:rPr lang="fr-FR" sz="3200" dirty="0" smtClean="0">
                <a:latin typeface="Kristen ITC" pitchFamily="66" charset="0"/>
              </a:rPr>
              <a:t>février 2012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219200"/>
            <a:ext cx="8463108" cy="132343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4000" dirty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Répondez en phrases complètes</a:t>
            </a:r>
            <a:endParaRPr lang="fr-FR" sz="4000" dirty="0">
              <a:solidFill>
                <a:schemeClr val="accent6">
                  <a:lumMod val="75000"/>
                </a:schemeClr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4285715"/>
            <a:ext cx="3429000" cy="2572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05630" y="3176319"/>
            <a:ext cx="8463108" cy="132343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Activité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10, </a:t>
            </a:r>
            <a:endParaRPr lang="fr-FR" sz="4000" dirty="0" smtClean="0">
              <a:solidFill>
                <a:schemeClr val="bg1"/>
              </a:solidFill>
              <a:latin typeface="Kristen ITC" pitchFamily="66" charset="0"/>
            </a:endParaRPr>
          </a:p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à la page cent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dix-neuf</a:t>
            </a:r>
            <a:endParaRPr lang="fr-FR" sz="4000" dirty="0">
              <a:solidFill>
                <a:schemeClr val="accent6">
                  <a:lumMod val="75000"/>
                </a:schemeClr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20</Words>
  <Application>Microsoft Office PowerPoint</Application>
  <PresentationFormat>On-screen Show (4:3)</PresentationFormat>
  <Paragraphs>5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66</cp:revision>
  <dcterms:created xsi:type="dcterms:W3CDTF">2011-09-14T23:22:57Z</dcterms:created>
  <dcterms:modified xsi:type="dcterms:W3CDTF">2012-02-22T12:26:09Z</dcterms:modified>
</cp:coreProperties>
</file>